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5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6/5/2025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7581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1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8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88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9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7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3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7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8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2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0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6/5/2025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6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CDF81-FB05-9C5A-1D54-8177EEEFAC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6957" b="2682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BD10954-59A9-D568-FBCA-FBC34663B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altLang="zh-TW" sz="5400">
                <a:solidFill>
                  <a:srgbClr val="FFFFFF"/>
                </a:solidFill>
              </a:rPr>
              <a:t>Snake</a:t>
            </a:r>
            <a:endParaRPr lang="zh-TW" altLang="en-US" sz="540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08986B6-B0BE-C7F6-EF75-F6DBAA26C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en-US" altLang="zh-TW" sz="2200">
                <a:solidFill>
                  <a:srgbClr val="FFFFFF"/>
                </a:solidFill>
              </a:rPr>
              <a:t>B123040044 </a:t>
            </a:r>
            <a:r>
              <a:rPr lang="zh-TW" altLang="en-US" sz="2200">
                <a:solidFill>
                  <a:srgbClr val="FFFFFF"/>
                </a:solidFill>
              </a:rPr>
              <a:t>侯廷翰</a:t>
            </a:r>
          </a:p>
        </p:txBody>
      </p:sp>
    </p:spTree>
    <p:extLst>
      <p:ext uri="{BB962C8B-B14F-4D97-AF65-F5344CB8AC3E}">
        <p14:creationId xmlns:p14="http://schemas.microsoft.com/office/powerpoint/2010/main" val="388425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4DB4B-684E-03C0-ECF2-B63899857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35D210-C200-49EE-F113-BD6A887BE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BE1E423-9F9D-C4A5-F5D1-C6309557B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639" y="1806063"/>
            <a:ext cx="8440722" cy="2236264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solidFill>
                  <a:srgbClr val="FFFFFF"/>
                </a:solidFill>
              </a:rPr>
              <a:t>Why make snake game?</a:t>
            </a:r>
            <a:endParaRPr lang="zh-TW" alt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95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1C18A6-B33E-BBDC-E1BC-139CA0735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6F787B1-B5DC-AD3E-2D7F-6F343E3C0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EE88DE-B59D-0D7F-9BC1-5C0447657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639" y="1806063"/>
            <a:ext cx="8440722" cy="2236264"/>
          </a:xfrm>
        </p:spPr>
        <p:txBody>
          <a:bodyPr>
            <a:normAutofit/>
          </a:bodyPr>
          <a:lstStyle/>
          <a:p>
            <a:endParaRPr lang="zh-TW" altLang="en-US" sz="5400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DE1D3C-E4EC-CF20-29D9-F5E3CB65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21" y="847321"/>
            <a:ext cx="7501753" cy="415374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8457144-4672-4454-C80C-952B1FC48D06}"/>
              </a:ext>
            </a:extLst>
          </p:cNvPr>
          <p:cNvSpPr txBox="1"/>
          <p:nvPr/>
        </p:nvSpPr>
        <p:spPr>
          <a:xfrm>
            <a:off x="4621759" y="5375536"/>
            <a:ext cx="294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Insipired</a:t>
            </a:r>
            <a:r>
              <a:rPr lang="en-US" altLang="zh-TW" dirty="0"/>
              <a:t> by </a:t>
            </a:r>
            <a:r>
              <a:rPr lang="en-US" altLang="zh-TW" dirty="0" err="1"/>
              <a:t>zenless</a:t>
            </a:r>
            <a:r>
              <a:rPr lang="en-US" altLang="zh-TW" dirty="0"/>
              <a:t> zero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2270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50E34-187E-C35F-3A07-92B78C7D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84039B-8CF9-47CD-8F02-B1DBD5E75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視訊 10" descr="視力檢查表">
            <a:extLst>
              <a:ext uri="{FF2B5EF4-FFF2-40B4-BE49-F238E27FC236}">
                <a16:creationId xmlns:a16="http://schemas.microsoft.com/office/drawing/2014/main" id="{F6B689C0-19E3-51A4-A2A8-354ACD6DD2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D8C7A8-9E05-4465-8B1B-577C9F1DB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653A22F-6BD4-D0F6-CD14-31C8E16E5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7059"/>
            <a:ext cx="5989320" cy="2762904"/>
          </a:xfrm>
        </p:spPr>
        <p:txBody>
          <a:bodyPr>
            <a:normAutofit/>
          </a:bodyPr>
          <a:lstStyle/>
          <a:p>
            <a:pPr algn="l"/>
            <a:r>
              <a:rPr lang="en-US" altLang="zh-TW">
                <a:solidFill>
                  <a:schemeClr val="bg1"/>
                </a:solidFill>
              </a:rPr>
              <a:t>Let’s see the code</a:t>
            </a:r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4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18</Words>
  <Application>Microsoft Office PowerPoint</Application>
  <PresentationFormat>寬螢幕</PresentationFormat>
  <Paragraphs>5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Aharoni</vt:lpstr>
      <vt:lpstr>Arial</vt:lpstr>
      <vt:lpstr>Avenir Next LT Pro</vt:lpstr>
      <vt:lpstr>PrismaticVTI</vt:lpstr>
      <vt:lpstr>Snake</vt:lpstr>
      <vt:lpstr>Why make snake game?</vt:lpstr>
      <vt:lpstr>PowerPoint 簡報</vt:lpstr>
      <vt:lpstr>Let’s see the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B123040044</dc:creator>
  <cp:lastModifiedBy>B123040044</cp:lastModifiedBy>
  <cp:revision>1</cp:revision>
  <dcterms:created xsi:type="dcterms:W3CDTF">2025-06-05T15:47:49Z</dcterms:created>
  <dcterms:modified xsi:type="dcterms:W3CDTF">2025-06-05T16:37:47Z</dcterms:modified>
</cp:coreProperties>
</file>